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3" r:id="rId5"/>
    <p:sldId id="309" r:id="rId6"/>
    <p:sldId id="268" r:id="rId7"/>
    <p:sldId id="289" r:id="rId8"/>
    <p:sldId id="278" r:id="rId9"/>
    <p:sldId id="310" r:id="rId10"/>
    <p:sldId id="313" r:id="rId11"/>
    <p:sldId id="312" r:id="rId1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AFD"/>
    <a:srgbClr val="007DC0"/>
    <a:srgbClr val="5A5A5A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A5A33-EDC2-4D96-9CFC-35D9A9D4E6A1}" v="8" dt="2021-03-17T12:50:45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41A4-136A-4834-AF0B-B67CF229EAD0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15E8-7908-435F-9136-5B8723EEEC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8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3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B8E8-BEEC-460C-B18D-775ACCF18E7D}" type="datetimeFigureOut">
              <a:rPr lang="pl-PL" smtClean="0"/>
              <a:pPr/>
              <a:t>01.02.2023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" y="64"/>
            <a:ext cx="9141472" cy="5143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" y="65"/>
            <a:ext cx="9141468" cy="51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" y="65"/>
            <a:ext cx="9141467" cy="5143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65"/>
            <a:ext cx="9141470" cy="51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CA8CEEB-45D5-43CB-B730-B8F85801294B}"/>
              </a:ext>
            </a:extLst>
          </p:cNvPr>
          <p:cNvSpPr txBox="1"/>
          <p:nvPr/>
        </p:nvSpPr>
        <p:spPr>
          <a:xfrm>
            <a:off x="3707904" y="32198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65"/>
            <a:ext cx="9141470" cy="51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65"/>
            <a:ext cx="9141470" cy="51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" y="65"/>
            <a:ext cx="9141468" cy="51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" y="65"/>
            <a:ext cx="9141468" cy="51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2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F3796EFBDA48AF25A22DEFB33FE5" ma:contentTypeVersion="4" ma:contentTypeDescription="Create a new document." ma:contentTypeScope="" ma:versionID="cc2d8a97042246e09c9d566394ad2d96">
  <xsd:schema xmlns:xsd="http://www.w3.org/2001/XMLSchema" xmlns:xs="http://www.w3.org/2001/XMLSchema" xmlns:p="http://schemas.microsoft.com/office/2006/metadata/properties" xmlns:ns2="1d743103-bce3-4b99-a889-94073c5dbc90" xmlns:ns3="8e2f5db0-ca51-41eb-8503-0df20849fcf9" targetNamespace="http://schemas.microsoft.com/office/2006/metadata/properties" ma:root="true" ma:fieldsID="6d1c42e709e1e76e92641097048a243d" ns2:_="" ns3:_="">
    <xsd:import namespace="1d743103-bce3-4b99-a889-94073c5dbc90"/>
    <xsd:import namespace="8e2f5db0-ca51-41eb-8503-0df20849fc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43103-bce3-4b99-a889-94073c5db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f5db0-ca51-41eb-8503-0df20849f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e2f5db0-ca51-41eb-8503-0df20849fcf9">
      <UserInfo>
        <DisplayName>Iwona Kasperkowicz-Nowak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B10232-74AF-43C4-9B5A-653B86FCD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16BB1-71AF-4809-BEF8-9404D1EE4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43103-bce3-4b99-a889-94073c5dbc90"/>
    <ds:schemaRef ds:uri="8e2f5db0-ca51-41eb-8503-0df20849f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6AB44D-A2E2-4B2A-8248-86FBED2D4477}">
  <ds:schemaRefs>
    <ds:schemaRef ds:uri="8e2f5db0-ca51-41eb-8503-0df20849fcf9"/>
    <ds:schemaRef ds:uri="http://www.w3.org/XML/1998/namespace"/>
    <ds:schemaRef ds:uri="http://schemas.microsoft.com/office/infopath/2007/PartnerControls"/>
    <ds:schemaRef ds:uri="1d743103-bce3-4b99-a889-94073c5dbc90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</Words>
  <Application>Microsoft Office PowerPoint</Application>
  <PresentationFormat>Pokaz na ekranie (16:9)</PresentationFormat>
  <Paragraphs>1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iwona.kasperkowicz-n</dc:creator>
  <cp:lastModifiedBy>Justyna Strumiłło</cp:lastModifiedBy>
  <cp:revision>100</cp:revision>
  <dcterms:created xsi:type="dcterms:W3CDTF">2017-12-20T07:50:30Z</dcterms:created>
  <dcterms:modified xsi:type="dcterms:W3CDTF">2023-02-01T12:12:48Z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0x010100419CF3796EFBDA48AF25A22DEFB33FE5</vt:lpwstr>
  </property>
</Properties>
</file>